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28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28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91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89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70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38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45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2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62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8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92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5943600" cy="1447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Mr/</a:t>
            </a:r>
            <a:r>
              <a:rPr lang="en-US" sz="2800" b="1" dirty="0" err="1" smtClean="0"/>
              <a:t>Mrs</a:t>
            </a:r>
            <a:r>
              <a:rPr lang="en-US" sz="2800" b="1" dirty="0" smtClean="0"/>
              <a:t> XYZ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Medical Specialist</a:t>
            </a:r>
            <a:br>
              <a:rPr lang="en-US" sz="2400" b="1" dirty="0"/>
            </a:br>
            <a:r>
              <a:rPr lang="en-US" sz="2400" b="1" dirty="0"/>
              <a:t>CMO, </a:t>
            </a:r>
            <a:r>
              <a:rPr lang="en-US" sz="2400" b="1" dirty="0" smtClean="0"/>
              <a:t>XYZ Organization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Place……</a:t>
            </a:r>
            <a:endParaRPr lang="en-US" sz="2400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050215"/>
              </p:ext>
            </p:extLst>
          </p:nvPr>
        </p:nvGraphicFramePr>
        <p:xfrm>
          <a:off x="2286000" y="1799232"/>
          <a:ext cx="7391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990600"/>
                <a:gridCol w="29718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Qualification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MBBS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AFMC, </a:t>
                      </a:r>
                      <a:r>
                        <a:rPr lang="en-US" dirty="0" err="1" smtClean="0"/>
                        <a:t>Pune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MD </a:t>
                      </a:r>
                      <a:r>
                        <a:rPr lang="en-US" baseline="0" dirty="0" smtClean="0"/>
                        <a:t>(Internal Medicine)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AFMC, </a:t>
                      </a:r>
                      <a:r>
                        <a:rPr lang="en-US" dirty="0" err="1" smtClean="0"/>
                        <a:t>Pune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5883123"/>
              </p:ext>
            </p:extLst>
          </p:nvPr>
        </p:nvGraphicFramePr>
        <p:xfrm>
          <a:off x="1752600" y="3053688"/>
          <a:ext cx="85344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Career highlights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Meritorious service 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Chairman to technical advisory</a:t>
                      </a:r>
                      <a:r>
                        <a:rPr lang="en-US" baseline="0" dirty="0" smtClean="0"/>
                        <a:t> committee on HIV and AIDS programme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Member </a:t>
                      </a:r>
                      <a:r>
                        <a:rPr lang="en-US" baseline="0" dirty="0" smtClean="0"/>
                        <a:t>National AIDS Commission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r>
                        <a:rPr lang="en-US" baseline="0" dirty="0" smtClean="0"/>
                        <a:t> National Committee for immunization practice</a:t>
                      </a: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Vast experience of working in Ministry of Health on deputation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2170210"/>
              </p:ext>
            </p:extLst>
          </p:nvPr>
        </p:nvGraphicFramePr>
        <p:xfrm>
          <a:off x="1752600" y="5505736"/>
          <a:ext cx="8534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interests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Dystonic</a:t>
                      </a:r>
                      <a:r>
                        <a:rPr lang="en-US" baseline="0" dirty="0" smtClean="0"/>
                        <a:t> disorders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Botox therapy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er\Desktop\letter heads\Finalised logo- KGUMS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1297" y="191073"/>
            <a:ext cx="1447800" cy="1447800"/>
          </a:xfrm>
          <a:prstGeom prst="rect">
            <a:avLst/>
          </a:prstGeom>
          <a:noFill/>
        </p:spPr>
      </p:pic>
      <p:pic>
        <p:nvPicPr>
          <p:cNvPr id="3" name="Picture 2" descr="C:\Users\User\Desktop\Logo\ICMH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5420" y="160973"/>
            <a:ext cx="1977022" cy="1538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420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Mr/Mrs XYZ Medical Specialist CMO, XYZ Organization Place……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 (Dr) TB Rai Medical Specialist CMO, Royal Bhutan Army MH Lungtenphu</dc:title>
  <dc:creator>User</dc:creator>
  <cp:lastModifiedBy>User</cp:lastModifiedBy>
  <cp:revision>5</cp:revision>
  <dcterms:created xsi:type="dcterms:W3CDTF">2016-09-23T05:24:14Z</dcterms:created>
  <dcterms:modified xsi:type="dcterms:W3CDTF">2018-04-24T05:57:39Z</dcterms:modified>
</cp:coreProperties>
</file>